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4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4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03" r:id="rId118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18" Type="http://schemas.openxmlformats.org/officeDocument/2006/relationships/slide" Target="slides/slide48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21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4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9" name="Shape 4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0" name="Google Shape;4080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081" name="Google Shape;4081;p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21.jpg"/></Relationships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2" name="Shape 4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3" name="Google Shape;4083;p604"/>
          <p:cNvSpPr txBox="1"/>
          <p:nvPr/>
        </p:nvSpPr>
        <p:spPr>
          <a:xfrm>
            <a:off x="198729" y="2903982"/>
            <a:ext cx="6687900" cy="16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0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zh-CN" sz="2100" u="none" cap="none" strike="noStrike">
                <a:solidFill>
                  <a:srgbClr val="D3801B"/>
                </a:solidFill>
                <a:latin typeface="Trebuchet MS"/>
                <a:ea typeface="Trebuchet MS"/>
                <a:cs typeface="Trebuchet MS"/>
                <a:sym typeface="Trebuchet MS"/>
              </a:rPr>
              <a:t>Social Anxiety Therapy</a:t>
            </a:r>
            <a:endParaRPr b="0" i="0" sz="21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1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zh-CN" sz="2100" u="none" cap="none" strike="noStrike">
                <a:solidFill>
                  <a:srgbClr val="73B9AE"/>
                </a:solidFill>
                <a:latin typeface="Trebuchet MS"/>
                <a:ea typeface="Trebuchet MS"/>
                <a:cs typeface="Trebuchet MS"/>
                <a:sym typeface="Trebuchet MS"/>
              </a:rPr>
              <a:t>Our skilled therapists offer personalized support and  effective techniques to help clients overcome the  challenges of social anxiety.</a:t>
            </a:r>
            <a:endParaRPr b="0" i="0" sz="21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084" name="Google Shape;4084;p6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446" y="118871"/>
            <a:ext cx="6446520" cy="2638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